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4" r:id="rId7"/>
    <p:sldId id="260" r:id="rId8"/>
    <p:sldId id="261" r:id="rId9"/>
    <p:sldId id="263" r:id="rId10"/>
  </p:sldIdLst>
  <p:sldSz cx="12192000" cy="6858000"/>
  <p:notesSz cx="6858000" cy="9144000"/>
  <p:embeddedFontLst>
    <p:embeddedFont>
      <p:font typeface="나눔바른고딕OTF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던파 비트비트체 TTF" panose="02000803000000000000" pitchFamily="2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3E866E"/>
    <a:srgbClr val="499D81"/>
    <a:srgbClr val="40A66E"/>
    <a:srgbClr val="205438"/>
    <a:srgbClr val="9B0B07"/>
    <a:srgbClr val="385723"/>
    <a:srgbClr val="203214"/>
    <a:srgbClr val="253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08FCD-9E15-9125-567B-C8D32766A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314FFB-7E03-43DE-C557-ECC502BE6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8F6C9-58F0-3919-1E03-C5BCF9DC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7E088-4A6B-BEFC-74F3-C69C545C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68D89-D9EA-02AB-83C4-6BD132D7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2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E0AD3-0E3F-BF87-D415-686F947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55ABC3-40E6-23D2-FD86-8FB0C3CFF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5B1F6-62EA-28A8-57E2-80EA6F30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B2279-D486-06A4-38B2-C7F4D74F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92F40-4AC9-A25A-8178-61DF9393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8980B2-A890-FEBA-177F-60D1FBBAB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4DFB42-4C8B-53EB-68CE-E80474DCD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EAED6-84E9-C49C-E6AF-066E7AF3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FFB91-E3EF-E4A8-F3F7-7AAA74F27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248B9-1481-13AB-8E52-40A88EB5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7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11448-72FE-EB95-B3B3-10671AEF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6F9AA-0986-16E5-5690-299692292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C4F25-28BD-2A45-699E-7B81C424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6BB8C-5582-7AC5-B4C7-EC632136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677C0-A31C-5A1A-EC09-D0AC5B3B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26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C0F4-4F45-87F3-4DAD-3A6FFFC8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21506B-8676-CFD8-51BD-B784107C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D1E9C-66DD-5305-84E0-55FA462C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E25E2-7AF4-5BEC-3C94-F481545E8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F2374-D236-9ED4-F884-FC582332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8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85E24-BA38-FB8C-D97C-0767771D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1C88D-41E4-1C67-2307-936533493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9F377B-79C7-13BF-E69E-17EF46789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1CE89-D20A-4E90-037A-BEF87C05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AB95C-EF95-833A-E9CD-F540FB45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4C3BA-AF1C-F749-AE93-9310086B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0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1402E-5B86-C01C-F2E1-58FBBBB2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29F66-BF47-82E2-1D35-2DAA96EF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75500A-A1E2-F38C-1238-0F0B0D029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59C26B-F1E1-0DF0-A36F-DA38C7779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A86700-41A1-E29D-304C-1C1DB4E64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FE8C25-76A3-D007-9B87-180C3051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F7459D-DD3D-C030-64DE-F9148A05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52EEEF-6E8A-D153-073D-B5869132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7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6369-F4C4-06A9-6288-15ABA879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AE27B4-2A03-7D09-3281-7771EEB2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7A18B3-9A3D-851C-ED1F-B8028BF6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8FA3B0-AF48-8CD8-39B1-2472BC24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3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26F720-3EE5-8517-A1EB-1D5F8BE5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19C490-0D31-0E8C-8609-265C9C2E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AD567-C059-2990-BB9C-C1788D2B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4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403C9-5930-E061-C97F-87650D5A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A4A6E-6E53-2F51-3F84-BFF31109B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05230C-2769-FD8E-6372-DD4EFCABD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EB5E3E-B289-6E78-BF45-B00F09BA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2BB50-0719-EF70-D6E1-D10B6146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5CFC28-DECA-A079-319D-253A2841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9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19CF8-E0D5-755E-7848-10882196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286C47-FB07-05DA-CC81-6D4096C92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CD7BC-DC38-9CBC-3924-AC7EFD84A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7EE9FD-6B51-B0C1-7415-D9E1465A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E2B75-105D-6C1E-3CAD-38E7D793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C494C-652A-F4B0-7CDC-F9D07BB9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4E5900-FB08-2C22-7EAE-646B99A7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4DDD0-9B68-D743-618B-067B19838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6A43E-46CD-BEEF-FC68-88E3F9DD1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D9F01-1ACE-4541-9DF2-2D029EC0ECD6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237C5-7252-F78B-7E74-FCD14729A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6D125-70E5-5BC7-5FBF-BE1C6149C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79CCF-992E-4563-BA49-7058BD5EF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6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A9E624-59C6-1623-45EB-480F81A2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673" y="1643742"/>
            <a:ext cx="2332653" cy="233265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1DAB9-EB36-899E-4337-451F3A943B2A}"/>
              </a:ext>
            </a:extLst>
          </p:cNvPr>
          <p:cNvSpPr txBox="1"/>
          <p:nvPr/>
        </p:nvSpPr>
        <p:spPr>
          <a:xfrm>
            <a:off x="3963954" y="4229373"/>
            <a:ext cx="42640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X-MAS</a:t>
            </a:r>
            <a:r>
              <a:rPr lang="en-US" altLang="ko-KR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PROJECT</a:t>
            </a:r>
          </a:p>
          <a:p>
            <a:pPr algn="ctr"/>
            <a:r>
              <a:rPr lang="ko-KR" altLang="en-US" dirty="0" err="1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정채희</a:t>
            </a:r>
            <a:r>
              <a:rPr lang="en-US" altLang="ko-KR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, </a:t>
            </a:r>
            <a:r>
              <a:rPr lang="ko-KR" altLang="en-US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김유정</a:t>
            </a:r>
            <a:r>
              <a:rPr lang="en-US" altLang="ko-KR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, </a:t>
            </a:r>
            <a:r>
              <a:rPr lang="ko-KR" altLang="en-US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김경민</a:t>
            </a:r>
            <a:r>
              <a:rPr lang="en-US" altLang="ko-KR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, </a:t>
            </a:r>
            <a:r>
              <a:rPr lang="ko-KR" altLang="en-US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고유진</a:t>
            </a:r>
          </a:p>
        </p:txBody>
      </p:sp>
    </p:spTree>
    <p:extLst>
      <p:ext uri="{BB962C8B-B14F-4D97-AF65-F5344CB8AC3E}">
        <p14:creationId xmlns:p14="http://schemas.microsoft.com/office/powerpoint/2010/main" val="24493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200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4D4736-4E89-C258-70D0-EA7765A16F11}"/>
              </a:ext>
            </a:extLst>
          </p:cNvPr>
          <p:cNvSpPr txBox="1"/>
          <p:nvPr/>
        </p:nvSpPr>
        <p:spPr>
          <a:xfrm>
            <a:off x="697534" y="806271"/>
            <a:ext cx="427232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contents</a:t>
            </a:r>
            <a:endParaRPr lang="ko-KR" altLang="en-US" sz="7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9546D-CCB2-B7D7-9D01-6877CF7A9538}"/>
              </a:ext>
            </a:extLst>
          </p:cNvPr>
          <p:cNvSpPr txBox="1"/>
          <p:nvPr/>
        </p:nvSpPr>
        <p:spPr>
          <a:xfrm>
            <a:off x="762549" y="2460389"/>
            <a:ext cx="8011304" cy="3662541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할머니의 </a:t>
            </a:r>
            <a:r>
              <a:rPr lang="ko-KR" altLang="en-US" sz="44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계획</a:t>
            </a:r>
            <a:endParaRPr lang="en-US" altLang="ko-KR" sz="44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endParaRPr lang="en-US" altLang="ko-KR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4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</a:t>
            </a:r>
            <a:r>
              <a:rPr lang="ko-KR" altLang="en-US" sz="4400" dirty="0" err="1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루돌프의</a:t>
            </a:r>
            <a:r>
              <a:rPr lang="ko-KR" altLang="en-US" sz="44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휴대전화 위치</a:t>
            </a:r>
            <a:endParaRPr lang="en-US" altLang="ko-KR" sz="44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endParaRPr lang="en-US" altLang="ko-KR" sz="2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4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할머니의 위치</a:t>
            </a:r>
            <a:endParaRPr lang="en-US" altLang="ko-KR" sz="44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endParaRPr lang="en-US" altLang="ko-KR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4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이 사건의 진짜 </a:t>
            </a:r>
            <a:r>
              <a:rPr lang="ko-KR" altLang="en-US" sz="44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범인</a:t>
            </a:r>
            <a:endParaRPr lang="ko-KR" altLang="en-US" sz="44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634A3B-0A8D-41D0-2E74-B5969759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900" y="2882900"/>
            <a:ext cx="3975100" cy="3975100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B5DCBB-D5F2-B5B4-466A-7B170DCD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035" y="-261501"/>
            <a:ext cx="1873498" cy="187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5DCBB-D5F2-B5B4-466A-7B170DCD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4" y="-214900"/>
            <a:ext cx="1236071" cy="12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CD6DB7-6E3B-D034-C75B-8D67EE0F4CBD}"/>
              </a:ext>
            </a:extLst>
          </p:cNvPr>
          <p:cNvSpPr txBox="1"/>
          <p:nvPr/>
        </p:nvSpPr>
        <p:spPr>
          <a:xfrm>
            <a:off x="204271" y="312041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할머니의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계획</a:t>
            </a:r>
            <a:endParaRPr lang="en-US" altLang="ko-KR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2209925"/>
            <a:ext cx="10880986" cy="33247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2251965"/>
            <a:ext cx="10889799" cy="3240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74" y="1540072"/>
            <a:ext cx="5453593" cy="49792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"/>
          <a:stretch/>
        </p:blipFill>
        <p:spPr>
          <a:xfrm>
            <a:off x="3581033" y="2676700"/>
            <a:ext cx="5309418" cy="25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CD6DB7-6E3B-D034-C75B-8D67EE0F4CBD}"/>
              </a:ext>
            </a:extLst>
          </p:cNvPr>
          <p:cNvSpPr txBox="1"/>
          <p:nvPr/>
        </p:nvSpPr>
        <p:spPr>
          <a:xfrm>
            <a:off x="204271" y="279575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할머니의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계획</a:t>
            </a:r>
            <a:endParaRPr lang="en-US" altLang="ko-KR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1" y="2529945"/>
            <a:ext cx="6629400" cy="3629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555" y="3064409"/>
            <a:ext cx="11452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할머니의 메일과 문서를 본 결과 할머니는</a:t>
            </a:r>
            <a:endParaRPr lang="en-US" altLang="ko-KR" sz="4000" dirty="0" smtClean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000" dirty="0" smtClean="0">
                <a:solidFill>
                  <a:srgbClr val="C00000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죽음을 가장</a:t>
            </a:r>
            <a:r>
              <a:rPr lang="ko-KR" altLang="en-US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해 </a:t>
            </a:r>
            <a:r>
              <a:rPr lang="ko-KR" altLang="en-US" sz="4000" dirty="0" smtClean="0">
                <a:solidFill>
                  <a:srgbClr val="C00000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보험사기</a:t>
            </a:r>
            <a:r>
              <a:rPr lang="en-US" altLang="ko-KR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, </a:t>
            </a:r>
            <a:r>
              <a:rPr lang="ko-KR" altLang="en-US" sz="4000" dirty="0" smtClean="0">
                <a:solidFill>
                  <a:srgbClr val="C00000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살인 누명 씌우기</a:t>
            </a:r>
            <a:r>
              <a:rPr lang="ko-KR" altLang="en-US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를 할 계획입니다</a:t>
            </a:r>
            <a:r>
              <a:rPr lang="en-US" altLang="ko-KR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!!!</a:t>
            </a:r>
            <a:endParaRPr lang="ko-KR" altLang="en-US" sz="40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91" y="1745190"/>
            <a:ext cx="9507138" cy="36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21143-4BEF-6713-A066-87A79B30040F}"/>
              </a:ext>
            </a:extLst>
          </p:cNvPr>
          <p:cNvSpPr txBox="1"/>
          <p:nvPr/>
        </p:nvSpPr>
        <p:spPr>
          <a:xfrm>
            <a:off x="221204" y="490623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</a:t>
            </a:r>
            <a:r>
              <a:rPr lang="ko-KR" altLang="en-US" sz="6000" dirty="0" err="1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루돌프의</a:t>
            </a:r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휴대전화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위치</a:t>
            </a:r>
            <a:endParaRPr lang="en-US" altLang="ko-KR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360929" y="1929623"/>
            <a:ext cx="5385897" cy="4346956"/>
            <a:chOff x="204271" y="1885599"/>
            <a:chExt cx="5385897" cy="4346956"/>
          </a:xfrm>
        </p:grpSpPr>
        <p:pic>
          <p:nvPicPr>
            <p:cNvPr id="15" name="Picture 0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-353" r="674"/>
            <a:stretch/>
          </p:blipFill>
          <p:spPr>
            <a:xfrm>
              <a:off x="204271" y="1885599"/>
              <a:ext cx="5382722" cy="23427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2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614"/>
            <a:stretch/>
          </p:blipFill>
          <p:spPr>
            <a:xfrm>
              <a:off x="223321" y="4228368"/>
              <a:ext cx="5366847" cy="200418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40" y="2036675"/>
            <a:ext cx="7781925" cy="3200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123227"/>
            <a:ext cx="11182350" cy="2324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8884" y="5107576"/>
            <a:ext cx="9134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루돌프는</a:t>
            </a:r>
            <a:r>
              <a:rPr lang="ko-KR" altLang="en-US" sz="36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  <a:r>
              <a:rPr lang="en-US" altLang="ko-KR" sz="3600" dirty="0" err="1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itunes</a:t>
            </a:r>
            <a:r>
              <a:rPr lang="ko-KR" altLang="en-US" sz="36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를 받으려다 할머니가 조작한 주소로</a:t>
            </a:r>
            <a:endParaRPr lang="en-US" altLang="ko-KR" sz="3600" dirty="0" smtClean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36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들어가 </a:t>
            </a:r>
            <a:r>
              <a:rPr lang="ko-KR" altLang="en-US" sz="3600" dirty="0" smtClean="0">
                <a:solidFill>
                  <a:srgbClr val="C00000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백도어</a:t>
            </a:r>
            <a:r>
              <a:rPr lang="ko-KR" altLang="en-US" sz="36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가 담긴 </a:t>
            </a:r>
            <a:r>
              <a:rPr lang="en-US" altLang="ko-KR" sz="3600" dirty="0" err="1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itunes</a:t>
            </a:r>
            <a:r>
              <a:rPr lang="ko-KR" altLang="en-US" sz="36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파일을 받았다</a:t>
            </a:r>
            <a:endParaRPr lang="ko-KR" altLang="en-US" sz="36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9092" y="4990184"/>
            <a:ext cx="10193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크리스마스에 </a:t>
            </a:r>
            <a:r>
              <a:rPr lang="ko-KR" altLang="en-US" sz="4000" dirty="0" err="1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루돌프의</a:t>
            </a:r>
            <a:r>
              <a:rPr lang="ko-KR" altLang="en-US" sz="4000" dirty="0" smtClean="0"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위치가 저장된 디렉터리로 이동</a:t>
            </a:r>
            <a:endParaRPr lang="en-US" altLang="ko-KR" sz="4000" dirty="0" smtClean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027302" y="1527039"/>
            <a:ext cx="6350000" cy="4472396"/>
            <a:chOff x="2797019" y="1701120"/>
            <a:chExt cx="6350000" cy="4472396"/>
          </a:xfrm>
        </p:grpSpPr>
        <p:pic>
          <p:nvPicPr>
            <p:cNvPr id="24" name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97019" y="1701120"/>
              <a:ext cx="6350000" cy="447239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2873829" y="4515502"/>
              <a:ext cx="6112383" cy="153073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83130" y="1716459"/>
            <a:ext cx="10114731" cy="19389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할머니가 </a:t>
            </a:r>
            <a:r>
              <a:rPr lang="en-US" altLang="ko-KR" sz="4000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SQL INJECTION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을 통해 </a:t>
            </a:r>
            <a:r>
              <a:rPr lang="en-US" altLang="ko-KR" sz="4000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DNS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를 조작해 </a:t>
            </a:r>
            <a:endParaRPr lang="en-US" altLang="ko-K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000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루돌프가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특정사이트에 접속하면 </a:t>
            </a:r>
            <a:endParaRPr lang="en-US" altLang="ko-KR" sz="40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자신의 </a:t>
            </a:r>
            <a:r>
              <a:rPr lang="en-US" altLang="ko-KR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IP</a:t>
            </a:r>
            <a:r>
              <a:rPr lang="ko-KR" altLang="en-US" sz="40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로 들어가도록 조작하였다</a:t>
            </a:r>
            <a:endParaRPr lang="ko-KR" altLang="en-US" sz="40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36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9" grpId="0"/>
      <p:bldP spid="29" grpId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77246" y="1470633"/>
            <a:ext cx="10671361" cy="4783078"/>
            <a:chOff x="1006289" y="1157226"/>
            <a:chExt cx="10671361" cy="478307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022" y="1157226"/>
              <a:ext cx="8309628" cy="47830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06289" y="5293973"/>
              <a:ext cx="4198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위의 좌표를 검색한 결과</a:t>
              </a:r>
              <a:endParaRPr lang="ko-KR" altLang="en-US" sz="36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312"/>
          <a:stretch/>
        </p:blipFill>
        <p:spPr>
          <a:xfrm>
            <a:off x="204271" y="2021970"/>
            <a:ext cx="11817315" cy="348553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68838" y="2281591"/>
            <a:ext cx="11688180" cy="1824038"/>
            <a:chOff x="251910" y="2245518"/>
            <a:chExt cx="11688180" cy="1824038"/>
          </a:xfrm>
        </p:grpSpPr>
        <p:sp>
          <p:nvSpPr>
            <p:cNvPr id="3" name="직사각형 2"/>
            <p:cNvSpPr/>
            <p:nvPr/>
          </p:nvSpPr>
          <p:spPr>
            <a:xfrm>
              <a:off x="9701715" y="2245518"/>
              <a:ext cx="2238375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TCP stream 32</a:t>
              </a:r>
              <a:r>
                <a:rPr lang="ko-KR" altLang="en-US" dirty="0" smtClean="0">
                  <a:solidFill>
                    <a:schemeClr val="tx1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번</a:t>
              </a:r>
              <a:endParaRPr lang="ko-KR" altLang="en-US" dirty="0">
                <a:solidFill>
                  <a:schemeClr val="tx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10" y="2788443"/>
              <a:ext cx="11688180" cy="128111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5448300" y="3981450"/>
              <a:ext cx="2352675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76410" y="2744807"/>
            <a:ext cx="11273035" cy="1763696"/>
            <a:chOff x="583173" y="3488894"/>
            <a:chExt cx="11273035" cy="17636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173" y="3488894"/>
              <a:ext cx="11273035" cy="73780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76367" y="4606259"/>
              <a:ext cx="6522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할머니가 </a:t>
              </a:r>
              <a:r>
                <a:rPr lang="ko-KR" altLang="en-US" sz="3600" dirty="0" err="1" smtClean="0"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루돌프의</a:t>
              </a:r>
              <a:r>
                <a:rPr lang="ko-KR" altLang="en-US" sz="3600" dirty="0" smtClean="0"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 위치를 조작해 추가</a:t>
              </a:r>
              <a:endParaRPr lang="ko-KR" altLang="en-US" sz="3600" dirty="0">
                <a:latin typeface="던파 비트비트체 TTF" panose="02000803000000000000" pitchFamily="2" charset="-127"/>
                <a:ea typeface="던파 비트비트체 TTF" panose="02000803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D21143-4BEF-6713-A066-87A79B30040F}"/>
              </a:ext>
            </a:extLst>
          </p:cNvPr>
          <p:cNvSpPr txBox="1"/>
          <p:nvPr/>
        </p:nvSpPr>
        <p:spPr>
          <a:xfrm>
            <a:off x="204271" y="471400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</a:t>
            </a:r>
            <a:r>
              <a:rPr lang="ko-KR" altLang="en-US" sz="6000" dirty="0" err="1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루돌프의</a:t>
            </a:r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휴대전화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위치</a:t>
            </a:r>
            <a:endParaRPr lang="en-US" altLang="ko-KR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3391" y="1804462"/>
            <a:ext cx="3329758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tx1"/>
                </a:solidFill>
                <a:latin typeface="던파 비트비트체 TTF" panose="020B0600000101010101" charset="-127"/>
                <a:ea typeface="던파 비트비트체 TTF" panose="020B0600000101010101" charset="-127"/>
              </a:rPr>
              <a:t>트로이 목마 </a:t>
            </a:r>
            <a:r>
              <a:rPr lang="ko-KR" altLang="en-US" sz="3600" dirty="0" err="1" smtClean="0">
                <a:solidFill>
                  <a:schemeClr val="tx1"/>
                </a:solidFill>
                <a:latin typeface="던파 비트비트체 TTF" panose="020B0600000101010101" charset="-127"/>
                <a:ea typeface="던파 비트비트체 TTF" panose="020B0600000101010101" charset="-127"/>
              </a:rPr>
              <a:t>백도어</a:t>
            </a:r>
            <a:endParaRPr lang="ko-KR" altLang="en-US" sz="3600" dirty="0">
              <a:solidFill>
                <a:schemeClr val="tx1"/>
              </a:solidFill>
              <a:latin typeface="던파 비트비트체 TTF" panose="020B0600000101010101" charset="-127"/>
              <a:ea typeface="던파 비트비트체 TTF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72" y="1809827"/>
            <a:ext cx="7473209" cy="47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21143-4BEF-6713-A066-87A79B30040F}"/>
              </a:ext>
            </a:extLst>
          </p:cNvPr>
          <p:cNvSpPr txBox="1"/>
          <p:nvPr/>
        </p:nvSpPr>
        <p:spPr>
          <a:xfrm>
            <a:off x="242371" y="503888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할머니의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위치</a:t>
            </a:r>
            <a:endParaRPr lang="en-US" altLang="ko-KR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26" y="1519551"/>
            <a:ext cx="5619048" cy="5019048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991225" y="339725"/>
            <a:ext cx="5429250" cy="3580081"/>
          </a:xfrm>
          <a:prstGeom prst="wedgeRoundRectCallout">
            <a:avLst>
              <a:gd name="adj1" fmla="val -40833"/>
              <a:gd name="adj2" fmla="val 64362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나는 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몇 주 동안 센트럴 파크 근처에 있는 플라자 호텔에 숨어있을 거란다</a:t>
            </a:r>
            <a:r>
              <a:rPr lang="en-US" altLang="ko-KR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그러니 </a:t>
            </a:r>
            <a:r>
              <a:rPr lang="ko-KR" altLang="en-US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루돌프의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재판이 유죄 판결로 끝나고 일주일 후 현지 시간으로 정오에 로비에서 </a:t>
            </a:r>
            <a:r>
              <a:rPr lang="ko-KR" altLang="en-US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만나자꾸나</a:t>
            </a:r>
            <a:r>
              <a:rPr lang="en-US" altLang="ko-KR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여행 가방에 현금을 가득 채워서 </a:t>
            </a:r>
            <a:r>
              <a:rPr lang="ko-KR" altLang="en-US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들고오렴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나는 </a:t>
            </a:r>
            <a:r>
              <a:rPr lang="ko-KR" altLang="en-US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빨간색 신발을 신고 있을 거란다</a:t>
            </a:r>
            <a:r>
              <a:rPr lang="en-US" altLang="ko-KR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/>
            </a:r>
            <a:br>
              <a:rPr lang="ko-KR" altLang="en-US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124426" y="1806778"/>
            <a:ext cx="8178053" cy="4444594"/>
            <a:chOff x="2124426" y="1806778"/>
            <a:chExt cx="8178053" cy="4444594"/>
          </a:xfrm>
        </p:grpSpPr>
        <p:grpSp>
          <p:nvGrpSpPr>
            <p:cNvPr id="8" name="그룹 7"/>
            <p:cNvGrpSpPr/>
            <p:nvPr/>
          </p:nvGrpSpPr>
          <p:grpSpPr>
            <a:xfrm>
              <a:off x="2124426" y="1806778"/>
              <a:ext cx="8178053" cy="4444594"/>
              <a:chOff x="2705100" y="1870672"/>
              <a:chExt cx="6572250" cy="357187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5100" y="1870672"/>
                <a:ext cx="6572250" cy="3571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5455865" y="4007224"/>
                <a:ext cx="846323" cy="197223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5552902" y="4463935"/>
              <a:ext cx="1022465" cy="2410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16" y="575031"/>
            <a:ext cx="4010025" cy="5524500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3758666">
            <a:off x="7177859" y="2243147"/>
            <a:ext cx="403096" cy="2502375"/>
          </a:xfrm>
          <a:prstGeom prst="downArrow">
            <a:avLst>
              <a:gd name="adj1" fmla="val 30710"/>
              <a:gd name="adj2" fmla="val 74822"/>
            </a:avLst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21143-4BEF-6713-A066-87A79B30040F}"/>
              </a:ext>
            </a:extLst>
          </p:cNvPr>
          <p:cNvSpPr txBox="1"/>
          <p:nvPr/>
        </p:nvSpPr>
        <p:spPr>
          <a:xfrm>
            <a:off x="216971" y="127000"/>
            <a:ext cx="8011304" cy="1015663"/>
          </a:xfrm>
          <a:prstGeom prst="rect">
            <a:avLst/>
          </a:prstGeom>
          <a:noFill/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☞ 이 사건의 진짜 </a:t>
            </a:r>
            <a:r>
              <a:rPr lang="ko-KR" altLang="en-US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범인은</a:t>
            </a:r>
            <a:r>
              <a:rPr lang="en-US" altLang="ko-KR" sz="6000" dirty="0" smtClean="0">
                <a:ln w="3175">
                  <a:noFill/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?</a:t>
            </a:r>
            <a:endParaRPr lang="ko-KR" altLang="en-US" sz="6000" dirty="0">
              <a:ln w="3175">
                <a:noFill/>
              </a:ln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20588" y="1142663"/>
            <a:ext cx="10214656" cy="5446099"/>
            <a:chOff x="1120588" y="1142663"/>
            <a:chExt cx="10214656" cy="5446099"/>
          </a:xfrm>
        </p:grpSpPr>
        <p:grpSp>
          <p:nvGrpSpPr>
            <p:cNvPr id="6" name="그룹 5"/>
            <p:cNvGrpSpPr/>
            <p:nvPr/>
          </p:nvGrpSpPr>
          <p:grpSpPr>
            <a:xfrm>
              <a:off x="3657600" y="1142663"/>
              <a:ext cx="4876800" cy="5047467"/>
              <a:chOff x="3657600" y="1142663"/>
              <a:chExt cx="4876800" cy="504746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7600" y="1313330"/>
                <a:ext cx="4876800" cy="48768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3435" y="1142663"/>
                <a:ext cx="1465729" cy="1465729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120588" y="4726714"/>
              <a:ext cx="1021465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500" dirty="0" smtClean="0">
                  <a:ln>
                    <a:solidFill>
                      <a:schemeClr val="bg1"/>
                    </a:solidFill>
                  </a:ln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할머니의 </a:t>
              </a:r>
              <a:r>
                <a:rPr lang="ko-KR" altLang="en-US" sz="11500" dirty="0" smtClean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자작극</a:t>
              </a:r>
              <a:r>
                <a:rPr lang="en-US" altLang="ko-KR" sz="11500" dirty="0" smtClean="0">
                  <a:ln>
                    <a:solidFill>
                      <a:schemeClr val="bg1"/>
                    </a:solidFill>
                  </a:ln>
                  <a:latin typeface="던파 비트비트체 TTF" panose="02000803000000000000" pitchFamily="2" charset="-127"/>
                  <a:ea typeface="던파 비트비트체 TTF" panose="02000803000000000000" pitchFamily="2" charset="-127"/>
                </a:rPr>
                <a:t>!!!</a:t>
              </a:r>
              <a:endParaRPr lang="ko-KR" altLang="en-US" sz="11500" dirty="0">
                <a:ln>
                  <a:solidFill>
                    <a:schemeClr val="bg1"/>
                  </a:solidFill>
                </a:ln>
                <a:latin typeface="던파 비트비트체 TTF" panose="02000803000000000000" pitchFamily="2" charset="-127"/>
                <a:ea typeface="던파 비트비트체 TTF" panose="020008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6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811530"/>
            <a:ext cx="6979920" cy="5234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0157" y="4663440"/>
            <a:ext cx="5184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. </a:t>
            </a:r>
            <a:r>
              <a:rPr lang="ko-KR" altLang="en-US" sz="4400" dirty="0" smtClean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40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162</Words>
  <Application>Microsoft Office PowerPoint</Application>
  <PresentationFormat>와이드스크린</PresentationFormat>
  <Paragraphs>35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나눔바른고딕OTF</vt:lpstr>
      <vt:lpstr>맑은 고딕</vt:lpstr>
      <vt:lpstr>던파 비트비트체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YUJIN GO</dc:creator>
  <cp:lastModifiedBy>FullName</cp:lastModifiedBy>
  <cp:revision>47</cp:revision>
  <dcterms:created xsi:type="dcterms:W3CDTF">2023-07-03T13:39:41Z</dcterms:created>
  <dcterms:modified xsi:type="dcterms:W3CDTF">2023-07-05T00:12:09Z</dcterms:modified>
</cp:coreProperties>
</file>